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1099" r:id="rId2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32" d="100"/>
          <a:sy n="32" d="100"/>
        </p:scale>
        <p:origin x="2563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D527C5-A3CF-4007-B4C9-B9046CD5A8C9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CEC470-4F69-4FFB-B99D-8159BDCF6E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0637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D7FC6-CC08-4022-9496-C3054E7C58D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6579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EDF8A-C106-4D9F-A8D2-0E51CB88E9C7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0B7D-0BD1-4AB1-ABCD-58A2018EBC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5752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EDF8A-C106-4D9F-A8D2-0E51CB88E9C7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0B7D-0BD1-4AB1-ABCD-58A2018EBC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9770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EDF8A-C106-4D9F-A8D2-0E51CB88E9C7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0B7D-0BD1-4AB1-ABCD-58A2018EBC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5731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EDF8A-C106-4D9F-A8D2-0E51CB88E9C7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0B7D-0BD1-4AB1-ABCD-58A2018EBC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9490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EDF8A-C106-4D9F-A8D2-0E51CB88E9C7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0B7D-0BD1-4AB1-ABCD-58A2018EBC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922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EDF8A-C106-4D9F-A8D2-0E51CB88E9C7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0B7D-0BD1-4AB1-ABCD-58A2018EBC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6885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EDF8A-C106-4D9F-A8D2-0E51CB88E9C7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0B7D-0BD1-4AB1-ABCD-58A2018EBC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8664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EDF8A-C106-4D9F-A8D2-0E51CB88E9C7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0B7D-0BD1-4AB1-ABCD-58A2018EBC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6423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EDF8A-C106-4D9F-A8D2-0E51CB88E9C7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0B7D-0BD1-4AB1-ABCD-58A2018EBC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8261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EDF8A-C106-4D9F-A8D2-0E51CB88E9C7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0B7D-0BD1-4AB1-ABCD-58A2018EBC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2415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EDF8A-C106-4D9F-A8D2-0E51CB88E9C7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00B7D-0BD1-4AB1-ABCD-58A2018EBC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1120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EDF8A-C106-4D9F-A8D2-0E51CB88E9C7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00B7D-0BD1-4AB1-ABCD-58A2018EBC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5437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kumimoji="1"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kumimoji="1"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7D33F9-394E-FF8F-DCF1-3D6B9C412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3333" y="1051984"/>
            <a:ext cx="7886700" cy="595653"/>
          </a:xfrm>
        </p:spPr>
        <p:txBody>
          <a:bodyPr>
            <a:normAutofit/>
          </a:bodyPr>
          <a:lstStyle/>
          <a:p>
            <a:pPr algn="ctr"/>
            <a:r>
              <a:rPr lang="ja-JP" altLang="en-US" sz="3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個別レク型：「わんにゃんめー」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7B457AA-D7AC-3641-DCDD-F1A22C1BBC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0930" y="2540000"/>
            <a:ext cx="11053070" cy="1161960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885C639-77A7-C054-8D94-BDC74FD6264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8173" y="1943548"/>
            <a:ext cx="7992549" cy="4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442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</TotalTime>
  <Words>8</Words>
  <Application>Microsoft Office PowerPoint</Application>
  <PresentationFormat>ユーザー設定</PresentationFormat>
  <Paragraphs>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游ゴシック</vt:lpstr>
      <vt:lpstr>Arial</vt:lpstr>
      <vt:lpstr>Calibri</vt:lpstr>
      <vt:lpstr>Calibri Light</vt:lpstr>
      <vt:lpstr>Office テーマ</vt:lpstr>
      <vt:lpstr>個別レク型：「わんにゃんめー」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三好　華乃子</dc:creator>
  <cp:lastModifiedBy>麗子 三好</cp:lastModifiedBy>
  <cp:revision>1</cp:revision>
  <dcterms:created xsi:type="dcterms:W3CDTF">2026-11-01T06:21:12Z</dcterms:created>
  <dcterms:modified xsi:type="dcterms:W3CDTF">2026-11-01T07:19:08Z</dcterms:modified>
</cp:coreProperties>
</file>