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40"/>
            <a:ext cx="8414644" cy="1143000"/>
          </a:xfrm>
        </p:spPr>
        <p:txBody>
          <a:bodyPr>
            <a:noAutofit/>
          </a:bodyPr>
          <a:lstStyle/>
          <a:p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認知症基本法が追風。らくしゅう式の２つの講座</a:t>
            </a:r>
            <a:r>
              <a:rPr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</a:t>
            </a:r>
            <a:br>
              <a:rPr 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sz="28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集客・採用・保険外</a:t>
            </a:r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収益の全てが手に入る！</a:t>
            </a:r>
            <a:endParaRPr sz="2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1371604"/>
            <a:ext cx="4058529" cy="3833442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ts val="2200"/>
              </a:lnSpc>
            </a:pPr>
            <a:r>
              <a:rPr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１．</a:t>
            </a:r>
            <a:r>
              <a:rPr sz="1600" b="1" dirty="0" err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スタッフ</a:t>
            </a:r>
            <a:r>
              <a:rPr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向け</a:t>
            </a:r>
            <a:r>
              <a:rPr sz="1600" b="1" dirty="0" err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講座</a:t>
            </a:r>
            <a:r>
              <a:rPr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①初期講座をデイで</a:t>
            </a:r>
            <a:r>
              <a:rPr sz="1600" dirty="0" err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受講</a:t>
            </a: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（２ｈ）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・会員ページに動画・テキスト有</a:t>
            </a:r>
            <a:endParaRPr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②毎月届く教材</a:t>
            </a:r>
            <a:r>
              <a:rPr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</a:t>
            </a: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利用者に</a:t>
            </a:r>
            <a:r>
              <a:rPr sz="1600" dirty="0" err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実践</a:t>
            </a: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しスキル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UP</a:t>
            </a: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。「脳活性化プラス実践士」取得</a:t>
            </a:r>
            <a:endParaRPr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デイのメリット</a:t>
            </a:r>
            <a:r>
              <a:rPr lang="en-US" altLang="ja-JP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800"/>
              </a:lnSpc>
            </a:pPr>
            <a:r>
              <a:rPr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endParaRPr 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◎</a:t>
            </a:r>
            <a:r>
              <a:rPr sz="1600" dirty="0" err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予防</a:t>
            </a: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に強い施設をつくり、</a:t>
            </a:r>
            <a:r>
              <a:rPr sz="1600" dirty="0" err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差別化</a:t>
            </a:r>
            <a:endParaRPr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◎</a:t>
            </a:r>
            <a:r>
              <a:rPr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ケアマネの紹介増える「</a:t>
            </a:r>
            <a:r>
              <a:rPr sz="1600" dirty="0" err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集客</a:t>
            </a: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endParaRPr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57044" y="1371604"/>
            <a:ext cx="4114800" cy="383344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ts val="2200"/>
              </a:lnSpc>
            </a:pPr>
            <a:r>
              <a:rPr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２．地域</a:t>
            </a:r>
            <a:r>
              <a:rPr sz="1600" b="1" dirty="0" err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住民向け講座</a:t>
            </a:r>
            <a:r>
              <a:rPr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endParaRPr 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①地域住民が学べる講座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（１ｈ。</a:t>
            </a:r>
            <a:r>
              <a:rPr lang="en-US" altLang="ja-JP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14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千円）</a:t>
            </a:r>
          </a:p>
          <a:p>
            <a:pPr>
              <a:lnSpc>
                <a:spcPts val="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②親の認知症に不安をもつ４０～５０代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の住民が受講。家庭で進行抑制できる</a:t>
            </a:r>
            <a:endParaRPr lang="en-US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デイのメリット</a:t>
            </a:r>
            <a:r>
              <a:rPr lang="en-US" altLang="ja-JP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pPr>
              <a:lnSpc>
                <a:spcPts val="800"/>
              </a:lnSpc>
            </a:pP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◎受講者が親を紹介［集客］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◎受講者がデイに応募［採用］</a:t>
            </a: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◎受講料を毎月得られる［保険外収益］</a:t>
            </a:r>
            <a:endParaRPr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sz="16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377469"/>
            <a:ext cx="6995826" cy="116955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✔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sz="14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地域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</a:t>
            </a:r>
            <a:r>
              <a:rPr sz="14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講座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</a:t>
            </a:r>
            <a:r>
              <a:rPr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6か月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開催</a:t>
            </a:r>
            <a:r>
              <a:rPr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、利益</a:t>
            </a:r>
            <a:r>
              <a:rPr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662万円増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！</a:t>
            </a:r>
            <a:r>
              <a:rPr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の詳細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コードから</a:t>
            </a:r>
            <a:endParaRPr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✔</a:t>
            </a:r>
            <a:r>
              <a:rPr 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sz="14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地域講座は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デイサービスや</a:t>
            </a:r>
            <a:r>
              <a:rPr sz="14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公民館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など</a:t>
            </a:r>
            <a:r>
              <a:rPr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開催</a:t>
            </a:r>
            <a:r>
              <a:rPr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OK</a:t>
            </a:r>
          </a:p>
          <a:p>
            <a:endParaRPr 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✔ 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「無料オンライン相談」で講座開催を支援中！→</a:t>
            </a:r>
            <a:r>
              <a:rPr lang="ja-JP" altLang="en-US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お申込み：</a:t>
            </a:r>
            <a:r>
              <a:rPr lang="en-US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rakushu@3good.co.jp</a:t>
            </a:r>
            <a:endParaRPr sz="14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564E6B35-2393-82CB-BB5E-11347F5BE45E}"/>
              </a:ext>
            </a:extLst>
          </p:cNvPr>
          <p:cNvSpPr/>
          <p:nvPr/>
        </p:nvSpPr>
        <p:spPr>
          <a:xfrm>
            <a:off x="1364558" y="3530999"/>
            <a:ext cx="422031" cy="253218"/>
          </a:xfrm>
          <a:prstGeom prst="downArrow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DC815D7-52BD-E248-44AF-29F9B166B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7569" y="5377469"/>
            <a:ext cx="1064275" cy="1064275"/>
          </a:xfrm>
          <a:prstGeom prst="rect">
            <a:avLst/>
          </a:prstGeom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5400766B-7338-C4BC-846C-0EE9ED1E55DF}"/>
              </a:ext>
            </a:extLst>
          </p:cNvPr>
          <p:cNvSpPr txBox="1"/>
          <p:nvPr/>
        </p:nvSpPr>
        <p:spPr>
          <a:xfrm>
            <a:off x="7090233" y="6530834"/>
            <a:ext cx="205376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らくしゅう式 脳機能訓練🄬</a:t>
            </a:r>
            <a:endParaRPr sz="12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842EAAF-A703-837D-A233-62D73D9B6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651" y="3177400"/>
            <a:ext cx="560881" cy="3535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Theme</vt:lpstr>
      <vt:lpstr>認知症基本法が追風。らくしゅう式の２つの講座で 集客・採用・保険外収益の全てが手に入る！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2025-06-30T00:29:00Z</dcterms:created>
  <dcterms:modified xsi:type="dcterms:W3CDTF">2025-06-30T00:31:11Z</dcterms:modified>
  <cp:category/>
</cp:coreProperties>
</file>