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6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17072-1E39-778A-5D01-0234C7FCD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E83FA6-4F33-5EAB-5543-3DC9DAB4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A3D126-46AD-BF16-91D0-C0D366D2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4BB774-CE08-5ABE-25D8-10DC2EAB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1A6BA-830E-292A-507B-1638FE8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1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F69AA-C8DB-2816-CEB6-5100D291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4CF8F5-BE8C-A884-5809-1F27BA1E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41961A-7DF1-B350-F433-2D00A0C0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997F4-7F9B-A959-2D56-A8AAF9BF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05DBF0-979A-9110-9BDD-6B92FD44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9251EA-58A8-BAD7-77A4-ECA5A9F5D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BE4658-F2CE-4703-8959-9EB68546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C6672D-9B16-357C-6F61-8A3A70C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64963C-122A-61D1-EBA9-335B02FB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5B9BE-02D5-6685-61EA-140F7F45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2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E343B-4831-B262-5A18-31E4FA02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0A243-2209-1738-0249-A62B2D4D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9FB6D-1DF9-7F62-D33A-21467081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7FE81-1DB1-808A-0842-E13182B3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69D4F0-4D93-83B2-A7C3-F7645998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5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36440-38D0-FB8E-D6B8-3A8229D1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8D6194-B19F-9DB0-AB28-7225473A2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6F9BCC-21E8-1B7B-7271-AA64ACFC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5CA0A7-CC2D-4971-8917-CE5232FD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8B5B91-574C-92BF-BF3D-DF19FBCE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6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27DD2-4370-C15A-F47F-BA56073F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3966E9-6B2A-EBC2-0CAC-55B783DAF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98020A-2A4D-E8A9-01A8-96D325EC5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7C4C84-BEDF-95E1-2F94-BD5A1DD1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EFF9AC-142B-DF22-A24E-953D5A68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BB861B-30FC-038B-72F5-D082C1F8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1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0C77F-8978-8FC1-83BA-A661E228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A716E-5286-36DE-02D0-742C54A53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AC2EE5B-041F-F536-D13F-CE856CB8A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EB1781-6874-F477-E919-E56D9CA17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877A09-11B1-DDCC-A0E5-692F24A9D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EFF8EF-31E1-E1EB-4C67-A30CCA6B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1ECBC4-8EFD-996E-8824-F429DB83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F6DABC-70CE-2392-B006-B9E45B3B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32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E174A-87FF-872B-D223-952E59BA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9C8561-3A24-4DB2-BD35-797E3F06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74DBA7-31DA-3D80-5C5C-0C027901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44E1BB-8B67-0B55-8E5C-DCEAFE36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940D80-E9BC-FEBD-A09C-0DB0EBB1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D4D0F1-6B8F-498B-4D11-F6DE766B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7D4186-CA09-58B7-8CC1-A642CE1F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16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08914-DFE7-18EE-E2B5-8ADCD9A0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F26F96-AB33-3A39-CD26-AFC2EDBD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B201A3-C0DD-9CA3-728F-BF95A4117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EA0C58-ED89-99A9-AD8A-1F232EAD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F8B97E-74CE-0926-4239-E9C0D103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6B6660-1AFD-B5CA-D9BE-945A5E7F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EE69D-CB20-08D5-7ED7-FAF8C4B4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C8351F2-7C49-9527-05F8-362573EC2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9E6651-CF58-6182-5F6D-6402C7BBF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9E3BEE-922C-91A2-6882-CDE385F4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28E862-45B1-E81C-84BD-E25B776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9A6478-A9A0-BD3A-D548-0B1D2EE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20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790825-03A6-21C8-B88E-8E49920E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B59BBB-0F52-6643-2AA7-1B806A044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9AF598-5DE4-E79C-7EE9-33307ABD4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A2BA-A636-43F2-8265-96837A902283}" type="datetimeFigureOut">
              <a:rPr kumimoji="1" lang="ja-JP" altLang="en-US" smtClean="0"/>
              <a:t>2022/12/31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71D950-7236-A8AF-F748-F5C3CCCFD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88D49-4D91-42ED-E55B-AB9DA81A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CC60-4356-49A1-B894-F9F8BF733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18D5897-0D58-C273-59F7-B562A1B7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" r="4548" b="4000"/>
          <a:stretch/>
        </p:blipFill>
        <p:spPr>
          <a:xfrm>
            <a:off x="1346687" y="146304"/>
            <a:ext cx="9406658" cy="65836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113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rakushu@3good.co.jp</dc:creator>
  <cp:lastModifiedBy>rakushu@3good.co.jp</cp:lastModifiedBy>
  <cp:revision>1</cp:revision>
  <dcterms:created xsi:type="dcterms:W3CDTF">2022-12-31T11:20:54Z</dcterms:created>
  <dcterms:modified xsi:type="dcterms:W3CDTF">2022-12-31T11:25:07Z</dcterms:modified>
</cp:coreProperties>
</file>