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6"/>
  </p:notesMasterIdLst>
  <p:sldIdLst>
    <p:sldId id="652" r:id="rId2"/>
    <p:sldId id="653" r:id="rId3"/>
    <p:sldId id="654" r:id="rId4"/>
    <p:sldId id="655" r:id="rId5"/>
    <p:sldId id="656" r:id="rId6"/>
    <p:sldId id="657" r:id="rId7"/>
    <p:sldId id="658" r:id="rId8"/>
    <p:sldId id="659" r:id="rId9"/>
    <p:sldId id="660" r:id="rId10"/>
    <p:sldId id="661" r:id="rId11"/>
    <p:sldId id="662" r:id="rId12"/>
    <p:sldId id="663" r:id="rId13"/>
    <p:sldId id="664" r:id="rId14"/>
    <p:sldId id="666" r:id="rId15"/>
    <p:sldId id="667" r:id="rId16"/>
    <p:sldId id="668" r:id="rId17"/>
    <p:sldId id="665" r:id="rId18"/>
    <p:sldId id="671" r:id="rId19"/>
    <p:sldId id="670" r:id="rId20"/>
    <p:sldId id="669" r:id="rId21"/>
    <p:sldId id="672" r:id="rId22"/>
    <p:sldId id="674" r:id="rId23"/>
    <p:sldId id="673" r:id="rId24"/>
    <p:sldId id="675" r:id="rId2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0B1CC-0AEC-4DF7-BD8F-55CAD1B974D9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DB33AF-2FEF-4D4B-B74F-B60F1E3621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283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スライド イメージ プレースホルダー 1">
            <a:extLst>
              <a:ext uri="{FF2B5EF4-FFF2-40B4-BE49-F238E27FC236}">
                <a16:creationId xmlns:a16="http://schemas.microsoft.com/office/drawing/2014/main" id="{881AD5F0-2CED-4B53-BAEA-483CEBEC70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ノート プレースホルダー 2">
            <a:extLst>
              <a:ext uri="{FF2B5EF4-FFF2-40B4-BE49-F238E27FC236}">
                <a16:creationId xmlns:a16="http://schemas.microsoft.com/office/drawing/2014/main" id="{FC4F993F-90AE-4554-BCD9-680B6C0C6E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F6D5C3-5D5D-49CC-BAC4-48122209BAD9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45140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C2BBCE4-C7D4-48F2-ACBB-82F9A876A078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82254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C2BBCE4-C7D4-48F2-ACBB-82F9A876A078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7181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スライド イメージ プレースホルダー 1">
            <a:extLst>
              <a:ext uri="{FF2B5EF4-FFF2-40B4-BE49-F238E27FC236}">
                <a16:creationId xmlns:a16="http://schemas.microsoft.com/office/drawing/2014/main" id="{EBC44E1F-ED59-4784-99C6-AEA634F2F1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ノート プレースホルダー 2">
            <a:extLst>
              <a:ext uri="{FF2B5EF4-FFF2-40B4-BE49-F238E27FC236}">
                <a16:creationId xmlns:a16="http://schemas.microsoft.com/office/drawing/2014/main" id="{FE8D7DEF-BB43-419E-9B4B-91FDE93F94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F6D5C3-5D5D-49CC-BAC4-48122209BAD9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481327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F6D5C3-5D5D-49CC-BAC4-48122209BAD9}" type="slidenum">
              <a:rPr lang="en-US" altLang="ja-JP" smtClean="0"/>
              <a:pPr>
                <a:defRPr/>
              </a:pPr>
              <a:t>15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481309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F6D5C3-5D5D-49CC-BAC4-48122209BAD9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739391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F6D5C3-5D5D-49CC-BAC4-48122209BAD9}" type="slidenum">
              <a:rPr lang="en-US" altLang="ja-JP" smtClean="0"/>
              <a:pPr>
                <a:defRPr/>
              </a:pPr>
              <a:t>17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51212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F6D5C3-5D5D-49CC-BAC4-48122209BAD9}" type="slidenum">
              <a:rPr lang="en-US" altLang="ja-JP" smtClean="0"/>
              <a:pPr>
                <a:defRPr/>
              </a:pPr>
              <a:t>18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46012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F6D5C3-5D5D-49CC-BAC4-48122209BAD9}" type="slidenum">
              <a:rPr lang="en-US" altLang="ja-JP" smtClean="0"/>
              <a:pPr>
                <a:defRPr/>
              </a:pPr>
              <a:t>19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8249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F6D5C3-5D5D-49CC-BAC4-48122209BAD9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89074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F6D5C3-5D5D-49CC-BAC4-48122209BAD9}" type="slidenum">
              <a:rPr lang="en-US" altLang="ja-JP" smtClean="0"/>
              <a:pPr>
                <a:defRPr/>
              </a:pPr>
              <a:t>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558386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F6D5C3-5D5D-49CC-BAC4-48122209BAD9}" type="slidenum">
              <a:rPr lang="en-US" altLang="ja-JP" smtClean="0"/>
              <a:pPr>
                <a:defRPr/>
              </a:pPr>
              <a:t>21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19953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F6D5C3-5D5D-49CC-BAC4-48122209BAD9}" type="slidenum">
              <a:rPr lang="en-US" altLang="ja-JP" smtClean="0"/>
              <a:pPr>
                <a:defRPr/>
              </a:pPr>
              <a:t>22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582236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F6D5C3-5D5D-49CC-BAC4-48122209BAD9}" type="slidenum">
              <a:rPr lang="en-US" altLang="ja-JP" smtClean="0"/>
              <a:pPr>
                <a:defRPr/>
              </a:pPr>
              <a:t>23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59609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F6D5C3-5D5D-49CC-BAC4-48122209BAD9}" type="slidenum">
              <a:rPr lang="en-US" altLang="ja-JP" smtClean="0"/>
              <a:pPr>
                <a:defRPr/>
              </a:pPr>
              <a:t>24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6470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F6D5C3-5D5D-49CC-BAC4-48122209BAD9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77725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F6D5C3-5D5D-49CC-BAC4-48122209BAD9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52739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F6D5C3-5D5D-49CC-BAC4-48122209BAD9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5099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F6D5C3-5D5D-49CC-BAC4-48122209BAD9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762744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F6D5C3-5D5D-49CC-BAC4-48122209BAD9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29418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F6D5C3-5D5D-49CC-BAC4-48122209BAD9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21930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F6D5C3-5D5D-49CC-BAC4-48122209BAD9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5566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7BD651-8EA9-F323-4298-947932F792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BB1DE17-12C1-A55D-2CB9-60E59172F2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FFD7EA-ED43-2F0A-DD1C-C2D1B3E5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7BE4-232B-4025-87F8-554338AC3CF5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74372A-9973-31FE-6015-16F8114F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8B1572-8A06-A8F4-59C1-323B44E04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272C-9030-4E43-8BD8-9522A9FAD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607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C72123-0F0F-DFE4-4608-9F606B91B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88CAE28-13C0-B2D4-E345-32F58412F5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186967-DCD0-3952-16FE-DEF77144F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7BE4-232B-4025-87F8-554338AC3CF5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1C3487-3017-60B2-7C2B-E2598917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45C1CE-A17A-12DF-9623-F8B5EFD11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272C-9030-4E43-8BD8-9522A9FAD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758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5639B3A-755D-5038-5F45-BA7D1EF11E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DF3CAA9-1EAA-F896-ADEC-2BBC12CA0E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68392C-3BD2-515C-8A4A-B9717E1C3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7BE4-232B-4025-87F8-554338AC3CF5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1B709D-49A4-3CC0-C009-364015FE8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EE4C00-4B46-EC9E-E4F7-EAA6FC8A3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272C-9030-4E43-8BD8-9522A9FAD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956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DEA18B-CC23-656D-E39A-CDD7C04F4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A11C6EC-13AF-0E61-DE13-E31D7C226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604C75-2A3A-B8C2-70EE-0B0E0F5CE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7BE4-232B-4025-87F8-554338AC3CF5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DFAAA8-F31A-EDCB-F2CD-E32D89924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295C38-A745-2306-F5EF-EBFF7DBF3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272C-9030-4E43-8BD8-9522A9FAD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8251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A03A3D-EA2A-0B9D-835C-10B36C7A1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BE46FF7-D5A9-17A9-9A21-F955509FEA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93EC74-5EE9-853A-C33D-25378F8C6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7BE4-232B-4025-87F8-554338AC3CF5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CC9DBF-00E2-2D2E-4499-D3AE5B245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1605D3-6EC1-99EA-4995-15CB1E5FA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272C-9030-4E43-8BD8-9522A9FAD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148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C3FC51-BB7C-E12D-B6FD-E5C7F8723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CA1949-C148-6ABF-1BDA-5E5F73828A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70B689E-DC80-4330-8906-20E4B73FA7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5EFFB77-3148-7997-E8E2-8C20F9DC2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7BE4-232B-4025-87F8-554338AC3CF5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8847AE-5E3E-3A26-C53D-98CE0FA0F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3671947-DF97-4925-BEF5-D2DBCF5D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272C-9030-4E43-8BD8-9522A9FAD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407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1F4074-1835-BA08-0DCA-253F76A3E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911234-5E1C-904F-228B-4E51795970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6C430E0-B491-C1B7-B4AE-08610FCCA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551ADA3-4177-E296-879B-D7CA3A5511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9D94CC8-EFD1-751E-6131-7BAC080233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718BDF1-559B-CAE0-43EE-F1F126E12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7BE4-232B-4025-87F8-554338AC3CF5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7107814-57A4-A3B1-C60E-21A81DB02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F79E6CE-0EEA-5435-68E2-4B2CF2F4B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272C-9030-4E43-8BD8-9522A9FAD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481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CBC78A-25D1-6CF9-065B-68D53C7AB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FAA1FA6-CA0D-7504-8C1F-C42C60C66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7BE4-232B-4025-87F8-554338AC3CF5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3ED9026-77F1-FFF7-3B32-96086D521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04FEB19-4602-046E-3A06-9287BB069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272C-9030-4E43-8BD8-9522A9FAD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699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E144E57-8A1B-40F2-9789-F1AEBB967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7BE4-232B-4025-87F8-554338AC3CF5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3D5C1FD-9B37-DD2E-5E14-77F994E50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7AE0189-D5A1-5175-2FD5-EFEFD0D64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272C-9030-4E43-8BD8-9522A9FAD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87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30EE6F-E45C-7C00-8037-58AC29F87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BB0AE2-6D65-CB9E-63E1-BE3181704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3E5B501-C110-86C9-8478-1734126C06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876D193-6C6B-735B-81D5-C25311685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7BE4-232B-4025-87F8-554338AC3CF5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4C9A16-550B-1731-4714-5E3CCAB67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DFBFD44-05B8-A1AD-4CE0-A5B57472A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272C-9030-4E43-8BD8-9522A9FAD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753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553199-507C-F771-D2D7-777580C05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13BFAE3-185E-E8A6-8C86-FF066677FB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8F801F-F32F-B287-61C6-ACC7A2D6C8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25B2AD-49E2-2677-9D78-F0D387738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7BE4-232B-4025-87F8-554338AC3CF5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94C341C-831B-63AA-BE4A-C9138D4C7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CFA8002-0785-6AFC-4136-CD196EC2C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272C-9030-4E43-8BD8-9522A9FAD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061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B580D0B-9A0A-B0F8-FC8B-568F5A6DC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0111C12-A871-36E7-D884-97F5C6C93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4F6742-531D-9AC2-B831-D504E444E0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B7BE4-232B-4025-87F8-554338AC3CF5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CFE6F4-5472-545B-76EC-BBCA9484B4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AA2C754-1328-3B5A-D951-3BA15E7BC8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E272C-9030-4E43-8BD8-9522A9FAD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174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DB48DECA-6A4E-48DA-80AA-03CA5B4E7B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8631" y="143014"/>
            <a:ext cx="7543802" cy="76570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ja-JP" altLang="en-US" sz="3600" dirty="0"/>
              <a:t>「活脳・動物メモリーカード」① 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578C67ED-1184-48E2-838F-1AFDDE4787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19288" y="1700214"/>
            <a:ext cx="8280400" cy="4897437"/>
          </a:xfrm>
        </p:spPr>
        <p:txBody>
          <a:bodyPr>
            <a:normAutofit/>
          </a:bodyPr>
          <a:lstStyle/>
          <a:p>
            <a:pPr eaLnBrk="1" hangingPunct="1"/>
            <a:r>
              <a:rPr lang="ja-JP" altLang="en-US" sz="3600" dirty="0"/>
              <a:t>動物の絵を見て「洋服の色」を言ってください。</a:t>
            </a:r>
          </a:p>
          <a:p>
            <a:pPr eaLnBrk="1" hangingPunct="1"/>
            <a:r>
              <a:rPr lang="ja-JP" altLang="en-US" sz="3600" dirty="0"/>
              <a:t>但し、「うさぎ」の場合には何も言いません。（色を言うのを我慢する）</a:t>
            </a:r>
          </a:p>
          <a:p>
            <a:pPr eaLnBrk="1" hangingPunct="1"/>
            <a:endParaRPr lang="en-US" altLang="ja-JP" sz="3600" dirty="0"/>
          </a:p>
        </p:txBody>
      </p:sp>
      <p:pic>
        <p:nvPicPr>
          <p:cNvPr id="98308" name="Picture 4" descr="カード型１③">
            <a:extLst>
              <a:ext uri="{FF2B5EF4-FFF2-40B4-BE49-F238E27FC236}">
                <a16:creationId xmlns:a16="http://schemas.microsoft.com/office/drawing/2014/main" id="{A1D38DF9-F219-4946-AD61-B4A7568EE8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4784">
            <a:off x="8289362" y="3846129"/>
            <a:ext cx="1384300" cy="284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57A0F5DA-B3FD-4022-B47E-67272C9DD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07249-81F1-4ADA-9145-79F44A2B3BA4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546" name="Picture 2" descr="カード型１①">
            <a:extLst>
              <a:ext uri="{FF2B5EF4-FFF2-40B4-BE49-F238E27FC236}">
                <a16:creationId xmlns:a16="http://schemas.microsoft.com/office/drawing/2014/main" id="{746912AC-F4F1-4B59-8777-6EC328DC45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514" y="254001"/>
            <a:ext cx="2708275" cy="617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CD7EF88-7FA0-4B31-ADD6-A54D72C72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07249-81F1-4ADA-9145-79F44A2B3BA4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570" name="Picture 2" descr="カード型２③">
            <a:extLst>
              <a:ext uri="{FF2B5EF4-FFF2-40B4-BE49-F238E27FC236}">
                <a16:creationId xmlns:a16="http://schemas.microsoft.com/office/drawing/2014/main" id="{1EB4B2A6-7AA9-49D5-812D-6FA9D38A4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1" y="85726"/>
            <a:ext cx="3609975" cy="669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8A38FDF-BCC3-4AD5-AB3C-08D1380E7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07249-81F1-4ADA-9145-79F44A2B3BA4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4" name="Picture 2" descr="カード型２⑦">
            <a:extLst>
              <a:ext uri="{FF2B5EF4-FFF2-40B4-BE49-F238E27FC236}">
                <a16:creationId xmlns:a16="http://schemas.microsoft.com/office/drawing/2014/main" id="{388A2E46-3E7B-4FCC-8A1E-95B47A3EA4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426" y="198438"/>
            <a:ext cx="3529013" cy="639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7F830F1-3476-4534-9869-1B8BCE80B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07249-81F1-4ADA-9145-79F44A2B3BA4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F54CC13E-E34D-4EB6-8093-005FA4FA6C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22909" y="304800"/>
            <a:ext cx="7543802" cy="67592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「活脳・動物メモリーカード」②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10D6E1C6-2550-408D-B428-CE3EFEAE7D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54610" y="1412777"/>
            <a:ext cx="8280400" cy="4897437"/>
          </a:xfrm>
        </p:spPr>
        <p:txBody>
          <a:bodyPr>
            <a:normAutofit/>
          </a:bodyPr>
          <a:lstStyle/>
          <a:p>
            <a:pPr eaLnBrk="1" hangingPunct="1"/>
            <a:r>
              <a:rPr lang="ja-JP" altLang="en-US" sz="3600" dirty="0"/>
              <a:t>「帽子の色」をいってください。</a:t>
            </a:r>
          </a:p>
          <a:p>
            <a:pPr eaLnBrk="1" hangingPunct="1"/>
            <a:r>
              <a:rPr lang="ja-JP" altLang="en-US" sz="3600" dirty="0"/>
              <a:t>但し、花をもっている場合は「洋服の色」をいいます</a:t>
            </a:r>
          </a:p>
        </p:txBody>
      </p:sp>
      <p:pic>
        <p:nvPicPr>
          <p:cNvPr id="111620" name="Picture 4" descr="カード型１③">
            <a:extLst>
              <a:ext uri="{FF2B5EF4-FFF2-40B4-BE49-F238E27FC236}">
                <a16:creationId xmlns:a16="http://schemas.microsoft.com/office/drawing/2014/main" id="{12D1A2BB-C4BE-46BC-9D9A-4A3E6E34A6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889" y="3716339"/>
            <a:ext cx="1381125" cy="2835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621" name="Picture 5" descr="カード型２⑤">
            <a:extLst>
              <a:ext uri="{FF2B5EF4-FFF2-40B4-BE49-F238E27FC236}">
                <a16:creationId xmlns:a16="http://schemas.microsoft.com/office/drawing/2014/main" id="{8ACB6D4F-823B-41E7-904F-6C709B312A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850" y="3716339"/>
            <a:ext cx="1284288" cy="2879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63E1D38-C830-4747-99F6-ADAEE118D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07249-81F1-4ADA-9145-79F44A2B3BA4}" type="slidenum">
              <a:rPr lang="en-US" altLang="ja-JP" smtClean="0"/>
              <a:pPr>
                <a:defRPr/>
              </a:pPr>
              <a:t>13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0" name="Picture 2" descr="カード型２⑤">
            <a:extLst>
              <a:ext uri="{FF2B5EF4-FFF2-40B4-BE49-F238E27FC236}">
                <a16:creationId xmlns:a16="http://schemas.microsoft.com/office/drawing/2014/main" id="{76C5E95E-863B-4940-AF5E-791858830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476" y="233364"/>
            <a:ext cx="2867025" cy="643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47F5875-023F-4773-AA21-5AD696740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07249-81F1-4ADA-9145-79F44A2B3BA4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714" name="Picture 2" descr="カード型１③">
            <a:extLst>
              <a:ext uri="{FF2B5EF4-FFF2-40B4-BE49-F238E27FC236}">
                <a16:creationId xmlns:a16="http://schemas.microsoft.com/office/drawing/2014/main" id="{152B0D84-AA3F-4E0E-A7A5-25D9D2C88D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114" y="333376"/>
            <a:ext cx="3062287" cy="629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73386CB-770C-491F-9BE0-2BD3C536C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07249-81F1-4ADA-9145-79F44A2B3BA4}" type="slidenum">
              <a:rPr lang="en-US" altLang="ja-JP" smtClean="0"/>
              <a:pPr>
                <a:defRPr/>
              </a:pPr>
              <a:t>15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738" name="Picture 2" descr="カード型２④">
            <a:extLst>
              <a:ext uri="{FF2B5EF4-FFF2-40B4-BE49-F238E27FC236}">
                <a16:creationId xmlns:a16="http://schemas.microsoft.com/office/drawing/2014/main" id="{25A80039-A63F-45DC-9DDF-7892A9FE55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338" y="260350"/>
            <a:ext cx="3460750" cy="633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25733EE-726B-4560-82C9-B2B417AFB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07249-81F1-4ADA-9145-79F44A2B3BA4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66" name="Picture 2" descr="カード型１⑥">
            <a:extLst>
              <a:ext uri="{FF2B5EF4-FFF2-40B4-BE49-F238E27FC236}">
                <a16:creationId xmlns:a16="http://schemas.microsoft.com/office/drawing/2014/main" id="{71779D41-7A63-4E59-9DD9-74748617BB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513" y="260350"/>
            <a:ext cx="4337050" cy="640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F30B19E-AC2F-4CAD-ADF2-EF6490571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07249-81F1-4ADA-9145-79F44A2B3BA4}" type="slidenum">
              <a:rPr lang="en-US" altLang="ja-JP" smtClean="0"/>
              <a:pPr>
                <a:defRPr/>
              </a:pPr>
              <a:t>17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810" name="Picture 2" descr="カード型２⑥">
            <a:extLst>
              <a:ext uri="{FF2B5EF4-FFF2-40B4-BE49-F238E27FC236}">
                <a16:creationId xmlns:a16="http://schemas.microsoft.com/office/drawing/2014/main" id="{DC43E0BE-466C-4B99-9DD7-8B665861D5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5314" y="188913"/>
            <a:ext cx="2955925" cy="633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F77370F-4D23-4C78-BC0C-A02DC7531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07249-81F1-4ADA-9145-79F44A2B3BA4}" type="slidenum">
              <a:rPr lang="en-US" altLang="ja-JP" smtClean="0"/>
              <a:pPr>
                <a:defRPr/>
              </a:pPr>
              <a:t>18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786" name="Picture 2" descr="カード型１⑦">
            <a:extLst>
              <a:ext uri="{FF2B5EF4-FFF2-40B4-BE49-F238E27FC236}">
                <a16:creationId xmlns:a16="http://schemas.microsoft.com/office/drawing/2014/main" id="{2E2CE239-7450-48F3-A15B-786AF44B7F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514" y="333375"/>
            <a:ext cx="4414837" cy="619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70D6E98-0C69-4AB8-B480-8388D5FF0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07249-81F1-4ADA-9145-79F44A2B3BA4}" type="slidenum">
              <a:rPr lang="en-US" altLang="ja-JP" smtClean="0"/>
              <a:pPr>
                <a:defRPr/>
              </a:pPr>
              <a:t>19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Picture 2" descr="カード型１⑥">
            <a:extLst>
              <a:ext uri="{FF2B5EF4-FFF2-40B4-BE49-F238E27FC236}">
                <a16:creationId xmlns:a16="http://schemas.microsoft.com/office/drawing/2014/main" id="{6511EC39-BA33-483D-82FC-431B7B2BFA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513" y="260350"/>
            <a:ext cx="4337050" cy="640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014FD54-1A76-47DD-9625-CD9D6A601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07249-81F1-4ADA-9145-79F44A2B3BA4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2" name="Picture 2" descr="カード型２②">
            <a:extLst>
              <a:ext uri="{FF2B5EF4-FFF2-40B4-BE49-F238E27FC236}">
                <a16:creationId xmlns:a16="http://schemas.microsoft.com/office/drawing/2014/main" id="{C17D811B-27D5-4D29-8E48-7BAE4828ED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1" y="260350"/>
            <a:ext cx="3700463" cy="612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548A38F-EA64-4C0D-8F7C-1BF5CDCA2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07249-81F1-4ADA-9145-79F44A2B3BA4}" type="slidenum">
              <a:rPr lang="en-US" altLang="ja-JP" smtClean="0"/>
              <a:pPr>
                <a:defRPr/>
              </a:pPr>
              <a:t>20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34" name="Picture 2" descr="カード型２⑧">
            <a:extLst>
              <a:ext uri="{FF2B5EF4-FFF2-40B4-BE49-F238E27FC236}">
                <a16:creationId xmlns:a16="http://schemas.microsoft.com/office/drawing/2014/main" id="{52744AF4-10D5-4BF7-B49F-CA0182A23B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438" y="260351"/>
            <a:ext cx="4070350" cy="633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C2A65B3-663F-4434-88B6-F9C0BEAF6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07249-81F1-4ADA-9145-79F44A2B3BA4}" type="slidenum">
              <a:rPr lang="en-US" altLang="ja-JP" smtClean="0"/>
              <a:pPr>
                <a:defRPr/>
              </a:pPr>
              <a:t>21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82" name="Picture 2" descr="カード型２⑦">
            <a:extLst>
              <a:ext uri="{FF2B5EF4-FFF2-40B4-BE49-F238E27FC236}">
                <a16:creationId xmlns:a16="http://schemas.microsoft.com/office/drawing/2014/main" id="{4AB34931-876F-428C-8A54-AA63A31E6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426" y="198438"/>
            <a:ext cx="3529013" cy="639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93545CF-13A1-43DE-B3B5-5CBC53179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07249-81F1-4ADA-9145-79F44A2B3BA4}" type="slidenum">
              <a:rPr lang="en-US" altLang="ja-JP" smtClean="0"/>
              <a:pPr>
                <a:defRPr/>
              </a:pPr>
              <a:t>22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858" name="Picture 2" descr="カード型１①">
            <a:extLst>
              <a:ext uri="{FF2B5EF4-FFF2-40B4-BE49-F238E27FC236}">
                <a16:creationId xmlns:a16="http://schemas.microsoft.com/office/drawing/2014/main" id="{0944B7ED-8D74-400C-90DC-94BA840F8F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514" y="254001"/>
            <a:ext cx="2708275" cy="617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07A4E02-8C2F-43CF-970C-E2E37F68A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07249-81F1-4ADA-9145-79F44A2B3BA4}" type="slidenum">
              <a:rPr lang="en-US" altLang="ja-JP" smtClean="0"/>
              <a:pPr>
                <a:defRPr/>
              </a:pPr>
              <a:t>23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906" name="Picture 2" descr="カード型２③">
            <a:extLst>
              <a:ext uri="{FF2B5EF4-FFF2-40B4-BE49-F238E27FC236}">
                <a16:creationId xmlns:a16="http://schemas.microsoft.com/office/drawing/2014/main" id="{1801EEB1-3731-4AFB-88C4-C14EB493CC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1" y="85726"/>
            <a:ext cx="3609975" cy="669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BA764F3-020E-4F3E-90E5-9741BD7B4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07249-81F1-4ADA-9145-79F44A2B3BA4}" type="slidenum">
              <a:rPr lang="en-US" altLang="ja-JP" smtClean="0"/>
              <a:pPr>
                <a:defRPr/>
              </a:pPr>
              <a:t>24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Picture 2" descr="カード型２⑤">
            <a:extLst>
              <a:ext uri="{FF2B5EF4-FFF2-40B4-BE49-F238E27FC236}">
                <a16:creationId xmlns:a16="http://schemas.microsoft.com/office/drawing/2014/main" id="{2D92DDDF-97DB-4D32-99E8-06431325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476" y="233364"/>
            <a:ext cx="2867025" cy="643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25BC896-5DD8-4405-AFE1-81106B809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07249-81F1-4ADA-9145-79F44A2B3BA4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2" name="Picture 2" descr="カード型１③">
            <a:extLst>
              <a:ext uri="{FF2B5EF4-FFF2-40B4-BE49-F238E27FC236}">
                <a16:creationId xmlns:a16="http://schemas.microsoft.com/office/drawing/2014/main" id="{226FC0CE-9170-4C82-9D0C-125AB7F77D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114" y="333376"/>
            <a:ext cx="3062287" cy="629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02C54F7-909B-45A5-A700-3C64986CC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07249-81F1-4ADA-9145-79F44A2B3BA4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6" name="Picture 2" descr="カード型２④">
            <a:extLst>
              <a:ext uri="{FF2B5EF4-FFF2-40B4-BE49-F238E27FC236}">
                <a16:creationId xmlns:a16="http://schemas.microsoft.com/office/drawing/2014/main" id="{850B0EBD-980B-4474-AE1D-F321A7D640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338" y="260350"/>
            <a:ext cx="3460750" cy="633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DAFC9A7-900E-4349-B82F-29264D1A5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07249-81F1-4ADA-9145-79F44A2B3BA4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50" name="Picture 2" descr="カード型２②">
            <a:extLst>
              <a:ext uri="{FF2B5EF4-FFF2-40B4-BE49-F238E27FC236}">
                <a16:creationId xmlns:a16="http://schemas.microsoft.com/office/drawing/2014/main" id="{1A213D3F-A9B5-479E-885F-005D0364FB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1" y="260350"/>
            <a:ext cx="3700463" cy="612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E797EFF-EBD3-4BD9-8E7F-23FFED019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07249-81F1-4ADA-9145-79F44A2B3BA4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4" name="Picture 2" descr="カード型１⑦">
            <a:extLst>
              <a:ext uri="{FF2B5EF4-FFF2-40B4-BE49-F238E27FC236}">
                <a16:creationId xmlns:a16="http://schemas.microsoft.com/office/drawing/2014/main" id="{1F9A85ED-4734-4FAB-A34C-04B0BCD1CD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514" y="333375"/>
            <a:ext cx="4414837" cy="619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F0174DF-518E-4F34-9301-52C13BBF9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07249-81F1-4ADA-9145-79F44A2B3BA4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8" name="Picture 2" descr="カード型２⑥">
            <a:extLst>
              <a:ext uri="{FF2B5EF4-FFF2-40B4-BE49-F238E27FC236}">
                <a16:creationId xmlns:a16="http://schemas.microsoft.com/office/drawing/2014/main" id="{5DB3C43D-9B52-4753-98ED-8DB7E4AC6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5314" y="188913"/>
            <a:ext cx="2955925" cy="633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540FD369-F7E5-4AB9-86F2-35C49C703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07249-81F1-4ADA-9145-79F44A2B3BA4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522" name="Picture 2" descr="カード型２⑧">
            <a:extLst>
              <a:ext uri="{FF2B5EF4-FFF2-40B4-BE49-F238E27FC236}">
                <a16:creationId xmlns:a16="http://schemas.microsoft.com/office/drawing/2014/main" id="{B48F7B87-DC70-4040-9E55-7242E872CD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438" y="260351"/>
            <a:ext cx="4070350" cy="633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5F9B21DC-A4A3-47AD-9DC6-836FB43B4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07249-81F1-4ADA-9145-79F44A2B3BA4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ワイド画面</PresentationFormat>
  <Paragraphs>52</Paragraphs>
  <Slides>24</Slides>
  <Notes>24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8" baseType="lpstr">
      <vt:lpstr>游ゴシック</vt:lpstr>
      <vt:lpstr>游ゴシック Light</vt:lpstr>
      <vt:lpstr>Arial</vt:lpstr>
      <vt:lpstr>Office テーマ</vt:lpstr>
      <vt:lpstr>「活脳・動物メモリーカード」①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「活脳・動物メモリーカード」②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2022-10-24T07:35:44Z</dcterms:created>
  <dcterms:modified xsi:type="dcterms:W3CDTF">2022-10-24T07:36:53Z</dcterms:modified>
</cp:coreProperties>
</file>